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FD64DF2-EAF3-433D-963C-67A37BF9C9A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11.1.22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68D7B77-029E-4600-BD64-45B200E925B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2" descr="русский язык как иностранный.jpg"/>
          <p:cNvPicPr/>
          <p:nvPr/>
        </p:nvPicPr>
        <p:blipFill>
          <a:blip r:embed="rId2"/>
          <a:stretch/>
        </p:blipFill>
        <p:spPr>
          <a:xfrm>
            <a:off x="827640" y="1989000"/>
            <a:ext cx="7619760" cy="4292280"/>
          </a:xfrm>
          <a:prstGeom prst="rect">
            <a:avLst/>
          </a:prstGeom>
          <a:ln w="0">
            <a:noFill/>
          </a:ln>
        </p:spPr>
      </p:pic>
      <p:sp>
        <p:nvSpPr>
          <p:cNvPr id="43" name="TextBox 3"/>
          <p:cNvSpPr/>
          <p:nvPr/>
        </p:nvSpPr>
        <p:spPr>
          <a:xfrm>
            <a:off x="683640" y="548640"/>
            <a:ext cx="77684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Русский язык как иностранный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Студентам МИМОС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4" name="TextBox 4"/>
          <p:cNvSpPr/>
          <p:nvPr/>
        </p:nvSpPr>
        <p:spPr>
          <a:xfrm>
            <a:off x="611640" y="6381360"/>
            <a:ext cx="77763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Выполнила зав.сектором ООПИФ Буравлева М. А.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3" descr="Дьякова.jpg"/>
          <p:cNvPicPr/>
          <p:nvPr/>
        </p:nvPicPr>
        <p:blipFill>
          <a:blip r:embed="rId2"/>
          <a:stretch/>
        </p:blipFill>
        <p:spPr>
          <a:xfrm>
            <a:off x="251640" y="260640"/>
            <a:ext cx="2175120" cy="32400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91" name="TextBox 5"/>
          <p:cNvSpPr/>
          <p:nvPr/>
        </p:nvSpPr>
        <p:spPr>
          <a:xfrm>
            <a:off x="3564000" y="404640"/>
            <a:ext cx="5400360" cy="48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Цель пособия «Подготовка к клинической практике» – сформировать у студентов-медиков навыки профессиональной речи, подготовить их к устному общению с больными, к записи субъективных и объективных данных о больном в медицинской карте стационарного больного.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Дьякова В.Н.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Подготовка к клинической практике : пособие по развитию речи для иностранных студентов-медиков / В.Н. Дьякова. - 8-е изд. - Санкт-Петербург : Златоуст, 2018. - 308 с.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URL: https://e.lanbook.com/book/81534 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Продолжение работы над профессиональной речью – в пособии «Диалог врача с больным». Цель его – помочь студенту, практикующему в больнице, научиться вести профессиональный диалог врача с больным, оформлять результаты расспроса в медицинской карте, работать с этим материалом в условиях стационара.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2" name="Рисунок 2" descr="Дьякова1.jpg"/>
          <p:cNvPicPr/>
          <p:nvPr/>
        </p:nvPicPr>
        <p:blipFill>
          <a:blip r:embed="rId3"/>
          <a:stretch/>
        </p:blipFill>
        <p:spPr>
          <a:xfrm>
            <a:off x="1115640" y="3069000"/>
            <a:ext cx="2227320" cy="321264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93" name="TextBox 6"/>
          <p:cNvSpPr/>
          <p:nvPr/>
        </p:nvSpPr>
        <p:spPr>
          <a:xfrm>
            <a:off x="3636000" y="5445360"/>
            <a:ext cx="5219640" cy="11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Дьякова, В. Н.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Диалог врача с больным : пособие по развитию речи для иностранных студентов-медиков / В. Н. Дьякова. - 9-е изд. - Санкт-Петербург : Златоуст, 2019. - 228 с.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URL: https://e.lanbook.com/book/81527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4" name="TextBox 7"/>
          <p:cNvSpPr/>
          <p:nvPr/>
        </p:nvSpPr>
        <p:spPr>
          <a:xfrm>
            <a:off x="1047600" y="3069000"/>
            <a:ext cx="7387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 931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" name="TextBox 8"/>
          <p:cNvSpPr/>
          <p:nvPr/>
        </p:nvSpPr>
        <p:spPr>
          <a:xfrm>
            <a:off x="255600" y="260640"/>
            <a:ext cx="738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 931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2" descr="Олеся.jpg"/>
          <p:cNvPicPr/>
          <p:nvPr/>
        </p:nvPicPr>
        <p:blipFill>
          <a:blip r:embed="rId2"/>
          <a:stretch/>
        </p:blipFill>
        <p:spPr>
          <a:xfrm>
            <a:off x="467640" y="548640"/>
            <a:ext cx="2364120" cy="342108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98" name="TextBox 3"/>
          <p:cNvSpPr/>
          <p:nvPr/>
        </p:nvSpPr>
        <p:spPr>
          <a:xfrm>
            <a:off x="3132000" y="476640"/>
            <a:ext cx="504036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 книге представлена повесть «Олеся» известного русского писателя первой половины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XX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века А. И. Куприна.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Текст повести адаптирован, сопровождается комментарием, заданиями на понимание прочитанного и на развитие речи. В книге приводятся наиболее интересные факты из жизни А. И. Куприна и краткое изложение повести.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" name="TextBox 4"/>
          <p:cNvSpPr/>
          <p:nvPr/>
        </p:nvSpPr>
        <p:spPr>
          <a:xfrm>
            <a:off x="539640" y="4509000"/>
            <a:ext cx="799236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Куприн, А. И.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Олеся : книга для чтения с заданиями для изучающих русский язык как иностранный / А. И. Куприн. - Москва : Русский язык. Курсы, 2014. - 72 с.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0" name="TextBox 5"/>
          <p:cNvSpPr/>
          <p:nvPr/>
        </p:nvSpPr>
        <p:spPr>
          <a:xfrm>
            <a:off x="470880" y="548640"/>
            <a:ext cx="748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 924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2" descr="русский язык как иностранный4.jpg"/>
          <p:cNvPicPr/>
          <p:nvPr/>
        </p:nvPicPr>
        <p:blipFill>
          <a:blip r:embed="rId2"/>
          <a:stretch/>
        </p:blipFill>
        <p:spPr>
          <a:xfrm>
            <a:off x="395640" y="764640"/>
            <a:ext cx="8352720" cy="524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2" descr="лукьянова.jpg"/>
          <p:cNvPicPr/>
          <p:nvPr/>
        </p:nvPicPr>
        <p:blipFill>
          <a:blip r:embed="rId2"/>
          <a:stretch/>
        </p:blipFill>
        <p:spPr>
          <a:xfrm>
            <a:off x="251640" y="548640"/>
            <a:ext cx="2535480" cy="349236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47" name="TextBox 3"/>
          <p:cNvSpPr/>
          <p:nvPr/>
        </p:nvSpPr>
        <p:spPr>
          <a:xfrm>
            <a:off x="2915640" y="476640"/>
            <a:ext cx="58323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Учебное пособие предназначено для иностранных студентов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курса медицинских вузов. Цель пособия – развитие лексико-грамматических навыков на материале устной и письменной (чтение) профессиональной речи, позволяющее ускорить адаптацию студентов-иностранцев в учебном процессе.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8" name="TextBox 4"/>
          <p:cNvSpPr/>
          <p:nvPr/>
        </p:nvSpPr>
        <p:spPr>
          <a:xfrm>
            <a:off x="251640" y="5085360"/>
            <a:ext cx="88920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Лукьянова, Л. В.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Русский язык для иностранных студентов-медиков / Л. В. Лукьянова. - 7-е изд. - Санкт-Петербург : Златоуст, 2015. - 120 с.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- URL: https://e.lanbook.com/book/81539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" name="TextBox 5"/>
          <p:cNvSpPr/>
          <p:nvPr/>
        </p:nvSpPr>
        <p:spPr>
          <a:xfrm>
            <a:off x="251640" y="476640"/>
            <a:ext cx="9039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Л 844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51" name="TextBox 3"/>
          <p:cNvSpPr/>
          <p:nvPr/>
        </p:nvSpPr>
        <p:spPr>
          <a:xfrm>
            <a:off x="3204000" y="476640"/>
            <a:ext cx="5832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" name="TextBox 4"/>
          <p:cNvSpPr/>
          <p:nvPr/>
        </p:nvSpPr>
        <p:spPr>
          <a:xfrm>
            <a:off x="251640" y="5085360"/>
            <a:ext cx="84247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Хавронина, С. А.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Русский язык в упражнениях = Russian in Exercises : учебное пособие (для говорящих на английском языке) / С. А. Хавронина, А. И. Широченская. - 14-е изд., стереотип. - Москва : Русский язык, 2005. - 284 с. : ил.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53" name="Рисунок 6" descr="Хавронина.jpg"/>
          <p:cNvPicPr/>
          <p:nvPr/>
        </p:nvPicPr>
        <p:blipFill>
          <a:blip r:embed="rId2"/>
          <a:stretch/>
        </p:blipFill>
        <p:spPr>
          <a:xfrm>
            <a:off x="539640" y="620640"/>
            <a:ext cx="2270880" cy="30240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54" name="TextBox 7"/>
          <p:cNvSpPr/>
          <p:nvPr/>
        </p:nvSpPr>
        <p:spPr>
          <a:xfrm>
            <a:off x="543600" y="620640"/>
            <a:ext cx="746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Х 128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" name="TextBox 8"/>
          <p:cNvSpPr/>
          <p:nvPr/>
        </p:nvSpPr>
        <p:spPr>
          <a:xfrm>
            <a:off x="3420000" y="476640"/>
            <a:ext cx="532836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Книга состоит из двух частей: вводной, где закрепляются начальные сведения по грамматике русского языка, и основной, где раскрываются наиболее сложные для иностранцев разделы русской грамматики. Благодаря четко продуманной системе упражнений учащиеся овладевают прочными навыками употребления различных грамматических форм русского языка.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3" descr="20211126_130243.jpg"/>
          <p:cNvPicPr/>
          <p:nvPr/>
        </p:nvPicPr>
        <p:blipFill>
          <a:blip r:embed="rId2"/>
          <a:srcRect l="2405" t="0" r="0" b="0"/>
          <a:stretch/>
        </p:blipFill>
        <p:spPr>
          <a:xfrm>
            <a:off x="323640" y="332640"/>
            <a:ext cx="1944000" cy="29124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pic>
        <p:nvPicPr>
          <p:cNvPr id="58" name="Рисунок 2" descr="20211126_130201.jpg"/>
          <p:cNvPicPr/>
          <p:nvPr/>
        </p:nvPicPr>
        <p:blipFill>
          <a:blip r:embed="rId3"/>
          <a:srcRect l="6254" t="0" r="0" b="0"/>
          <a:stretch/>
        </p:blipFill>
        <p:spPr>
          <a:xfrm>
            <a:off x="1043640" y="1989000"/>
            <a:ext cx="1921680" cy="293688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59" name="TextBox 4"/>
          <p:cNvSpPr/>
          <p:nvPr/>
        </p:nvSpPr>
        <p:spPr>
          <a:xfrm>
            <a:off x="3276000" y="404640"/>
            <a:ext cx="5256360" cy="34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Цель данных пособий -  научить студентов-иностранцев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I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курса читать учебную литературу по специальности, извлекать информацию с максимальной степенью полноты, воспроизводить ее в устной и письменной форме в соответствии с нормами русского языка: привить навык чтения учебно-профессиональной и художественной литературы в рамках Образовательной программы по русскому языку как иностранному.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0" name="TextBox 5"/>
          <p:cNvSpPr/>
          <p:nvPr/>
        </p:nvSpPr>
        <p:spPr>
          <a:xfrm>
            <a:off x="467640" y="5445360"/>
            <a:ext cx="84967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Дедова, О. М.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Практическая грамматика : учебное пособие по русскому языку для студентов, обучающихся на английском языке (элементарный, базовый и I cертификационный уровни) / О. М. Дедова, Л. С. Кателина ; ФГБОУ ВО ВГМУ им. Н.Н. Бурденко, каф. русского языка. - Воронеж : Издательство ВГМУ, 2017. -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230 с.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1" name="TextBox 6"/>
          <p:cNvSpPr/>
          <p:nvPr/>
        </p:nvSpPr>
        <p:spPr>
          <a:xfrm>
            <a:off x="3132000" y="4005000"/>
            <a:ext cx="590436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Разуваева, Л. В.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Пособие по русскому языку для аудиторной и внеаудиторной работы иностранных студентов I курса медицинских и фармацевтических специальностей : учебно-методическое пособие / Л. В. Разуваева, О. М. Дедова ; ФГБОУ ВО ВГМУ им. Н.Н. Бурденко. - Воронеж : Издательство ВГМУ, 2017. - 188 с.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2" name="TextBox 7"/>
          <p:cNvSpPr/>
          <p:nvPr/>
        </p:nvSpPr>
        <p:spPr>
          <a:xfrm>
            <a:off x="327240" y="332640"/>
            <a:ext cx="7221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 178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" name="TextBox 8"/>
          <p:cNvSpPr/>
          <p:nvPr/>
        </p:nvSpPr>
        <p:spPr>
          <a:xfrm>
            <a:off x="1046880" y="2061000"/>
            <a:ext cx="7387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 263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2" descr="Синтаксис.jpg"/>
          <p:cNvPicPr/>
          <p:nvPr/>
        </p:nvPicPr>
        <p:blipFill>
          <a:blip r:embed="rId2"/>
          <a:stretch/>
        </p:blipFill>
        <p:spPr>
          <a:xfrm>
            <a:off x="179640" y="692640"/>
            <a:ext cx="2586240" cy="32220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66" name="TextBox 3"/>
          <p:cNvSpPr/>
          <p:nvPr/>
        </p:nvSpPr>
        <p:spPr>
          <a:xfrm>
            <a:off x="2843640" y="620640"/>
            <a:ext cx="5976360" cy="48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Пособие предназначено для занятий с иностранными студентами. Оно построено в соответствии с лингво-дидактическими положениями симантико-функциональной грамматике и включают тексты медико-биологической тематики, систему упражнений, направленных на реализацию коммуникативных  потребностей иностранных учащихся в учебно-научной сфере, и теоретические комментарии, представленные для наглядности в таблицах.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7" name="TextBox 4"/>
          <p:cNvSpPr/>
          <p:nvPr/>
        </p:nvSpPr>
        <p:spPr>
          <a:xfrm>
            <a:off x="323640" y="5380560"/>
            <a:ext cx="864072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Копров, В. Ю.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Синтаксис русского языка для медиков и биологов. Объектное и обстоятельственные отношения : учебное пособие для иностранных учащихся медицинских, фармацевтических и биологических специальностей / В. Ю. Копров, И. М. Сушкова, Е. Н. Фарха. - Москва : Русский язык. Курсы, 2017. - 328 с.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8" name="TextBox 5"/>
          <p:cNvSpPr/>
          <p:nvPr/>
        </p:nvSpPr>
        <p:spPr>
          <a:xfrm>
            <a:off x="179640" y="620640"/>
            <a:ext cx="863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 658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97428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2" descr="50 текстов.jpg"/>
          <p:cNvPicPr/>
          <p:nvPr/>
        </p:nvPicPr>
        <p:blipFill>
          <a:blip r:embed="rId2"/>
          <a:stretch/>
        </p:blipFill>
        <p:spPr>
          <a:xfrm>
            <a:off x="395640" y="620640"/>
            <a:ext cx="2664000" cy="356112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71" name="TextBox 3"/>
          <p:cNvSpPr/>
          <p:nvPr/>
        </p:nvSpPr>
        <p:spPr>
          <a:xfrm>
            <a:off x="3204000" y="620640"/>
            <a:ext cx="568836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 этой книге собраны авторские тексты различных жанров: художественные, биографические, исторические, научно-популярные, сказки, шутки. Главным достоинством этой книги является ее доступность, занимательность, познавательность, информативность.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2" name="TextBox 4"/>
          <p:cNvSpPr/>
          <p:nvPr/>
        </p:nvSpPr>
        <p:spPr>
          <a:xfrm>
            <a:off x="467640" y="4869000"/>
            <a:ext cx="835272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Губиева, И. Г.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50 русских текстов : книга для чтения на русском языке для иностранцев / И. Г. Губиева, В. А. Яцеленко. - Москва : Русский язык. Курсы, 2014. - 168 с.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3" name="TextBox 5"/>
          <p:cNvSpPr/>
          <p:nvPr/>
        </p:nvSpPr>
        <p:spPr>
          <a:xfrm>
            <a:off x="323640" y="620640"/>
            <a:ext cx="10285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Г 932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2" descr="Алекс.jpg"/>
          <p:cNvPicPr/>
          <p:nvPr/>
        </p:nvPicPr>
        <p:blipFill>
          <a:blip r:embed="rId2"/>
          <a:srcRect l="0" t="0" r="0" b="6732"/>
          <a:stretch/>
        </p:blipFill>
        <p:spPr>
          <a:xfrm>
            <a:off x="539640" y="332640"/>
            <a:ext cx="2536200" cy="351324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76" name="TextBox 3"/>
          <p:cNvSpPr/>
          <p:nvPr/>
        </p:nvSpPr>
        <p:spPr>
          <a:xfrm>
            <a:off x="3348000" y="476640"/>
            <a:ext cx="53283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Учебное пособие включает в себя рассказы русских писателей. Тексты адаптированы и снабжены серией лексико-грамматических упражнений, способствующих совершенствованию языковой компетенции, и заданий, направленных на развитие речевых навыков.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7" name="TextBox 4"/>
          <p:cNvSpPr/>
          <p:nvPr/>
        </p:nvSpPr>
        <p:spPr>
          <a:xfrm>
            <a:off x="467640" y="4365000"/>
            <a:ext cx="792036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Александрова, А. С.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Непропавшие сюжеты : пособие по чтению для иностранцев, изучающих русский язык / А. С. Александрова, И. П. Кузьмич, Т. И. Мелентьева. - 5-е изд., стереотип. - Москва : Русский язык. Курсы, 2014. - 248 с.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8" name="TextBox 5"/>
          <p:cNvSpPr/>
          <p:nvPr/>
        </p:nvSpPr>
        <p:spPr>
          <a:xfrm>
            <a:off x="467640" y="260640"/>
            <a:ext cx="8845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81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А 465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2" descr="Юдина.jpg"/>
          <p:cNvPicPr/>
          <p:nvPr/>
        </p:nvPicPr>
        <p:blipFill>
          <a:blip r:embed="rId2"/>
          <a:stretch/>
        </p:blipFill>
        <p:spPr>
          <a:xfrm>
            <a:off x="395640" y="332640"/>
            <a:ext cx="2601720" cy="34524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81" name="TextBox 3"/>
          <p:cNvSpPr/>
          <p:nvPr/>
        </p:nvSpPr>
        <p:spPr>
          <a:xfrm>
            <a:off x="3276000" y="332640"/>
            <a:ext cx="511236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Данное пособие позволит учащимся систематизировать знания по одной из наиболее сложных тем русской грамматики и усовершенствовать навыки свободного употребления глаголов движения в устной и письменной речи.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2" name="TextBox 4"/>
          <p:cNvSpPr/>
          <p:nvPr/>
        </p:nvSpPr>
        <p:spPr>
          <a:xfrm>
            <a:off x="467640" y="4509000"/>
            <a:ext cx="867600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Юдина, Л. П.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Идти или ходить? Глаголы движения в речи : пособие для студ., изучающих русский язык как иностранный / Л. П. Юдина. - 3-е изд., перераб. и доп. - Москва : Русский язык. Курсы, 2014. - 200 с.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3" name="TextBox 5"/>
          <p:cNvSpPr/>
          <p:nvPr/>
        </p:nvSpPr>
        <p:spPr>
          <a:xfrm>
            <a:off x="395640" y="260640"/>
            <a:ext cx="120960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81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Ю 163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 descr="фон рус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2" descr="Барыш.jpg"/>
          <p:cNvPicPr/>
          <p:nvPr/>
        </p:nvPicPr>
        <p:blipFill>
          <a:blip r:embed="rId2"/>
          <a:srcRect l="11149" t="1699" r="11149" b="2754"/>
          <a:stretch/>
        </p:blipFill>
        <p:spPr>
          <a:xfrm>
            <a:off x="467640" y="476640"/>
            <a:ext cx="2517480" cy="30960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86" name="TextBox 3"/>
          <p:cNvSpPr/>
          <p:nvPr/>
        </p:nvSpPr>
        <p:spPr>
          <a:xfrm>
            <a:off x="251640" y="5013000"/>
            <a:ext cx="864072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Барышникова, Е. Н.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Читаем Чехова - говорим по русски : учебное пособие по чтению для иностранцев, изучающих русский язык / Е. Н. Барышникова, О. С. Завьялова. - Москва : Русский язык. Курсы, 2013. - 136 с. - гриф.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7" name="TextBox 4"/>
          <p:cNvSpPr/>
          <p:nvPr/>
        </p:nvSpPr>
        <p:spPr>
          <a:xfrm>
            <a:off x="3132000" y="548640"/>
            <a:ext cx="59043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Предлагаемое пособие содержит рассказы и повести А.П. Чехова «Шуточка», «Дама с собачкой», «Цветы запоздалые», «Тоска», «Драма на охоте». Цель пособия – познакомить иностранных учащихся с этими произведениями писателя и на их материале активизировать навыки чтения, а также говорения и письма.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8" name="TextBox 5"/>
          <p:cNvSpPr/>
          <p:nvPr/>
        </p:nvSpPr>
        <p:spPr>
          <a:xfrm>
            <a:off x="467640" y="404640"/>
            <a:ext cx="10191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81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 269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Application>LibreOffice/7.1.7.2$Windows_X86_64 LibreOffice_project/c6a4e3954236145e2acb0b65f68614365aeee33f</Application>
  <AppVersion>15.0000</AppVersion>
  <Words>511</Words>
  <Paragraphs>58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2021-11-25T11:00:07Z</dcterms:created>
  <dc:creator>Пользователь</dc:creator>
  <dc:description/>
  <dc:language>ru-RU</dc:language>
  <cp:lastModifiedBy/>
  <dcterms:modified xsi:type="dcterms:W3CDTF">2022-01-11T14:02:58Z</dcterms:modified>
  <cp:revision>39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