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4" r:id="rId2"/>
    <p:sldId id="276" r:id="rId3"/>
    <p:sldId id="275" r:id="rId4"/>
    <p:sldId id="257" r:id="rId5"/>
    <p:sldId id="258" r:id="rId6"/>
    <p:sldId id="277" r:id="rId7"/>
    <p:sldId id="262" r:id="rId8"/>
    <p:sldId id="267" r:id="rId9"/>
    <p:sldId id="280" r:id="rId10"/>
    <p:sldId id="269" r:id="rId11"/>
    <p:sldId id="283" r:id="rId12"/>
    <p:sldId id="270" r:id="rId13"/>
    <p:sldId id="268" r:id="rId14"/>
    <p:sldId id="271" r:id="rId15"/>
    <p:sldId id="281" r:id="rId16"/>
    <p:sldId id="282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E8076E0-5F7F-4D05-981E-A6069DEC52F1}" type="datetimeFigureOut">
              <a:rPr lang="ru-RU" smtClean="0"/>
              <a:pPr/>
              <a:t>10.12.2018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719568C-6B64-4B06-8122-DDDFD961B9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4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 descr="https://pimg.mycdn.me/getImage?url=https%3A%2F%2Fwww.stihi.ru%2Fpics%2F2017%2F09%2F14%2F4366.jpg&amp;type=TOPIC_LINK_WIDE_548&amp;signatureToken=e2LXo4XdOE0Tp2mBMPFt8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pimg.mycdn.me/getImage?url=https%3A%2F%2Fwww.stihi.ru%2Fpics%2F2017%2F09%2F14%2F4366.jpg&amp;type=TOPIC_LINK_WIDE_548&amp;signatureToken=e2LXo4XdOE0Tp2mBMPFt8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8" name="AutoShape 6" descr="https://st2.depositphotos.com/1000489/5184/v/950/depositphotos_51846985-stock-illustration-old-open-bo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202" name="Picture 10" descr="http://static6.depositphotos.com/1073974/566/i/950/depositphotos_5667978-Open-old-book-on-white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63688" y="1571609"/>
            <a:ext cx="55007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Книги-юбиляры </a:t>
            </a:r>
          </a:p>
          <a:p>
            <a:pPr algn="ctr"/>
            <a:r>
              <a:rPr lang="ru-RU" sz="4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2018 года</a:t>
            </a:r>
            <a:endParaRPr lang="ru-RU" sz="4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4150366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Музей редкой книги ВГМУ им.Н.Н.Бурденко</a:t>
            </a:r>
            <a:endParaRPr lang="ru-RU" sz="2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User\Рабочий стол\юбилей 2018\P1030334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5720" y="1255176"/>
            <a:ext cx="2019790" cy="3173956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4" name="Picture 3" descr="C:\Documents and Settings\User\Рабочий стол\юбилей 2018\P1030335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500694" y="1252800"/>
            <a:ext cx="3247770" cy="3247770"/>
          </a:xfrm>
          <a:prstGeom prst="rect">
            <a:avLst/>
          </a:prstGeom>
          <a:noFill/>
          <a:effectLst>
            <a:softEdge rad="12700"/>
          </a:effectLst>
        </p:spPr>
      </p:pic>
      <p:pic>
        <p:nvPicPr>
          <p:cNvPr id="5" name="Picture 4" descr="C:\Documents and Settings\User\Рабочий стол\юбилей 2018\P1030336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95310" y="3506497"/>
            <a:ext cx="3672834" cy="3137213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357158" y="214290"/>
            <a:ext cx="8143932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Остромысленский И.И. Сон у человека и животных (популярный очерк)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И.И.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Остромысленский. – Москва : издательство «Природа»,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1918.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120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Шифр 612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7714" y="1295125"/>
            <a:ext cx="29768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книге автор рассмотрел токсикологические, иммунологические и физиологические аспекты такого сложного биологического феномена как сон.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4"/>
          <a:stretch/>
        </p:blipFill>
        <p:spPr bwMode="auto">
          <a:xfrm>
            <a:off x="755576" y="857232"/>
            <a:ext cx="3456384" cy="487602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32040" y="1725583"/>
            <a:ext cx="3744416" cy="313932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Остромысленский 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Иван Иванович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(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1880-1939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)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/>
                <a:ea typeface="Times New Roman"/>
              </a:rPr>
              <a:t>-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/>
              <a:ea typeface="Times New Roman"/>
            </a:endParaRPr>
          </a:p>
          <a:p>
            <a:pPr algn="ctr"/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русский химик, иммунолог, химиотерапевт, токсиколог</a:t>
            </a:r>
            <a:r>
              <a:rPr lang="ru-RU" b="1" dirty="0" smtClean="0">
                <a:latin typeface="Times New Roman"/>
                <a:ea typeface="Times New Roman"/>
              </a:rPr>
              <a:t>.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b="1" dirty="0" smtClean="0"/>
              <a:t>Он был </a:t>
            </a:r>
            <a:r>
              <a:rPr lang="ru-RU" b="1" dirty="0"/>
              <a:t>одним из первых исследователей, кто подробно изучил роль активаторов (помимо серы) в вулканизации каучука и его превращения в </a:t>
            </a:r>
            <a:r>
              <a:rPr lang="ru-RU" b="1" dirty="0" smtClean="0"/>
              <a:t>резину.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1733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User\Рабочий стол\юбилей 2018\P1030337.JPG"/>
          <p:cNvPicPr>
            <a:picLocks noChangeAspect="1" noChangeArrowheads="1"/>
          </p:cNvPicPr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38958" y="2039245"/>
            <a:ext cx="2432842" cy="3405979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" name="Picture 2" descr="C:\Documents and Settings\User\Рабочий стол\юбилей 2018\P1030338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652120" y="2039245"/>
            <a:ext cx="3168352" cy="3405979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357166"/>
            <a:ext cx="7643866" cy="14773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Hermann Vierordt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Перкуссия и Аускультация /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Vierordt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Hermann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– Москва : издание студенческой медицинской издательской комиссии Н.И.Пирогова и «Студенческого Издательства», 1918. -76 с. Шифр 616-07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42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2000240"/>
            <a:ext cx="27226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Книга является полезным пособием для студентов при изучении и повторении основ перкуссии и аускультации. 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Книга была переведена с немецкого на русский язык и пользовалась очень </a:t>
            </a:r>
            <a:r>
              <a:rPr lang="ru-RU" b="1" dirty="0" smtClean="0"/>
              <a:t>большим спросом.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User\Рабочий стол\юбилей 2018\P1030339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00034" y="1484784"/>
            <a:ext cx="2127750" cy="326761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Picture 2" descr="C:\Documents and Settings\User\Рабочий стол\юбилей 2018\P1030340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427283" y="1484784"/>
            <a:ext cx="3430997" cy="3267616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3" descr="C:\Documents and Settings\User\Рабочий стол\юбилей 2018\P1030341.JPG"/>
          <p:cNvPicPr>
            <a:picLocks noChangeAspect="1" noChangeArrowheads="1"/>
          </p:cNvPicPr>
          <p:nvPr/>
        </p:nvPicPr>
        <p:blipFill>
          <a:blip r:embed="rId4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411760" y="3861048"/>
            <a:ext cx="3424924" cy="2854076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TextBox 5"/>
          <p:cNvSpPr txBox="1"/>
          <p:nvPr/>
        </p:nvSpPr>
        <p:spPr>
          <a:xfrm>
            <a:off x="928662" y="142852"/>
            <a:ext cx="6929486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Вольпян Г.М. Болезни желудка, кишек, крови и обмена веществ / Г.М.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Вольпян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– Москва : Московская городская типография, 1918. – 93 с. Шифр 616-3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717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2034" y="1285860"/>
            <a:ext cx="27940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книге описаны болезни пищевода, желудка, кишек, печени и поджелудочной железы, болезни крови и обмена веществ.  Рассматриваются методы лечения этих заболеваний.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Documents and Settings\User\Рабочий стол\юбилей 2018\P1030342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142844" y="1214422"/>
            <a:ext cx="1714512" cy="214314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2" descr="C:\Documents and Settings\User\Рабочий стол\юбилей 2018\P1030343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6535564" y="924110"/>
            <a:ext cx="2428924" cy="1928826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pic>
        <p:nvPicPr>
          <p:cNvPr id="6" name="Picture 3" descr="C:\Documents and Settings\User\Рабочий стол\юбилей 2018\P1030344.JPG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786314" y="1214422"/>
            <a:ext cx="2357454" cy="2143140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2Left"/>
            <a:lightRig rig="threePt" dir="t"/>
          </a:scene3d>
        </p:spPr>
      </p:pic>
      <p:sp>
        <p:nvSpPr>
          <p:cNvPr id="7" name="Прямоугольник 6"/>
          <p:cNvSpPr/>
          <p:nvPr/>
        </p:nvSpPr>
        <p:spPr>
          <a:xfrm>
            <a:off x="214282" y="214291"/>
            <a:ext cx="6500858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Шпальтегольц В. Атлас по анатомии человека. Часть третья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Шпальтегольц.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Москва : Типо-литография Т-ва И.Н.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Кушнерев и К., 1918.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898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с. Шифр 611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1888523"/>
            <a:ext cx="264320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Богатые иллюстрированные издания с рисунками. Книги могут служить дополнением к учебникам анатомии, или использоваться как самостоятельные учебные пособия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9" name="Picture 2" descr="C:\Documents and Settings\Пользователь\Мои документы\юбилей 2018\P1030328.JPG"/>
          <p:cNvPicPr>
            <a:picLocks noChangeAspect="1" noChangeArrowheads="1"/>
          </p:cNvPicPr>
          <p:nvPr/>
        </p:nvPicPr>
        <p:blipFill>
          <a:blip r:embed="rId6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14282" y="3500438"/>
            <a:ext cx="1643074" cy="221457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10" name="TextBox 9"/>
          <p:cNvSpPr txBox="1"/>
          <p:nvPr/>
        </p:nvSpPr>
        <p:spPr>
          <a:xfrm>
            <a:off x="428596" y="5715016"/>
            <a:ext cx="607223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Шпальтегольц В. Атлас по анатомии человека. Часть вторая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Шпальтегольц.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Москва : Типо-литография Т-ва И.Н.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Кушнерев и К., 1918.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478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с. Шифр 611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11" name="Picture 2" descr="C:\Documents and Settings\User\Рабочий стол\юбилей 2018\P1030331.JPG"/>
          <p:cNvPicPr>
            <a:picLocks noChangeAspect="1" noChangeArrowheads="1"/>
          </p:cNvPicPr>
          <p:nvPr/>
        </p:nvPicPr>
        <p:blipFill>
          <a:blip r:embed="rId7" cstate="print">
            <a:lum bright="20000" contrast="20000"/>
          </a:blip>
          <a:srcRect/>
          <a:stretch>
            <a:fillRect/>
          </a:stretch>
        </p:blipFill>
        <p:spPr bwMode="auto">
          <a:xfrm>
            <a:off x="6786546" y="3143248"/>
            <a:ext cx="2357454" cy="2071702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1Right"/>
            <a:lightRig rig="threePt" dir="t"/>
          </a:scene3d>
        </p:spPr>
      </p:pic>
      <p:pic>
        <p:nvPicPr>
          <p:cNvPr id="12" name="Picture 2" descr="C:\Documents and Settings\User\Рабочий стол\юбилей 2018\P1030330.JPG"/>
          <p:cNvPicPr>
            <a:picLocks noChangeAspect="1" noChangeArrowheads="1"/>
          </p:cNvPicPr>
          <p:nvPr/>
        </p:nvPicPr>
        <p:blipFill>
          <a:blip r:embed="rId8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714876" y="3643314"/>
            <a:ext cx="2714644" cy="2000264"/>
          </a:xfrm>
          <a:prstGeom prst="rect">
            <a:avLst/>
          </a:prstGeom>
          <a:noFill/>
          <a:effectLst>
            <a:softEdge rad="3175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uronovosti.ru/wp-content/uploads/2017/01/Werner_Spalteholz-209x3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45684"/>
            <a:ext cx="3209010" cy="455231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4482974" y="644187"/>
            <a:ext cx="4143404" cy="535531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ШПАЛЬТЕГОЛЬЦ Вернер </a:t>
            </a:r>
          </a:p>
          <a:p>
            <a:pPr algn="ctr"/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1861 </a:t>
            </a:r>
            <a:r>
              <a:rPr lang="ru-RU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1940) </a:t>
            </a:r>
            <a:endParaRPr lang="ru-RU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немецкий анатом.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1885 году окончил Лейпцигский университет. В 1885—1929 годы работал в анатомическом институте Лейпцигского университета, последовательно занимая должности ассистента (1885), приват-доцента (1891), экстраординарного профессора (1892), первого прозектора и хранителя анатомического музея (1905), профессора и директора института (1921). В 1886 году защитил докторскую диссертацию на тему об анастомозах коронарных артерий сердца у человека. С 1929 года почетный профессор в отставке.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echr-pashukov.ru/img/55232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1052736"/>
            <a:ext cx="372104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«Большая часть</a:t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человеческого знания во всех</a:t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отраслях существует лишь </a:t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 бумаге, в книгах, – этой </a:t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бумажной памяти</a:t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человечества. </a:t>
            </a:r>
          </a:p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Поэтому лишь собрание книг, </a:t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библиотека, является </a:t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единственной надеждой и </a:t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неуничтожаемой памятью</a:t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человеческого рода».</a:t>
            </a:r>
            <a:b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А. Шопенгауэр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Documents and Settings\User\Рабочий стол\юбилей 2018\P1030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997" y="1772816"/>
            <a:ext cx="5500726" cy="4857784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170336" y="357166"/>
            <a:ext cx="6858048" cy="10156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Музей редкой книги ВГМУ находится по адресу: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Воронеж, ул. Студенческая, д. 10 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(главный корпус ВГМУ), каб. 11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static6.depositphotos.com/1073974/566/i/950/depositphotos_5667978-Open-old-book-on-white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43042" y="2285991"/>
            <a:ext cx="5857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009" y="5235731"/>
            <a:ext cx="635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Стоколева М.В., библиотекарь Музея редкой книги библиотеки ВГМУ им. Н.Н. Бурденко </a:t>
            </a:r>
            <a:endParaRPr lang="ru-RU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488" y="179806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9700" name="Picture 4" descr="C:\Documents and Settings\User\Рабочий стол\ред.фонд\P1030321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85720" y="925250"/>
            <a:ext cx="5028364" cy="466399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3" name="TextBox 12"/>
          <p:cNvSpPr txBox="1"/>
          <p:nvPr/>
        </p:nvSpPr>
        <p:spPr>
          <a:xfrm>
            <a:off x="5436096" y="1229527"/>
            <a:ext cx="3493622" cy="39703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Редкость книги определяется не только тем, в каком количестве экземпляров она сохранилась, где и кем была издана, хотя и то, и другое существенно.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первую очередь должно интересовать содержание книги, ее историческая судьба.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Старые книги, прежде всего, - живые памятники культуры. Они - частица истории.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Каждое собрание редких книг уникально.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napisanoperom.ru/userfiles/book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672" y="2060848"/>
            <a:ext cx="5722287" cy="439707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857224" y="500042"/>
            <a:ext cx="7429552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Книга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учитель без платы и благодарности.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Каждый миг дарит тебе откровения мудрости» </a:t>
            </a:r>
          </a:p>
          <a:p>
            <a:pPr algn="ctr"/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А.</a:t>
            </a:r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Навои</a:t>
            </a:r>
            <a:endParaRPr lang="ru-RU" sz="24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юбилей 2018\P1030316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 l="8572" r="10000"/>
          <a:stretch>
            <a:fillRect/>
          </a:stretch>
        </p:blipFill>
        <p:spPr bwMode="auto">
          <a:xfrm>
            <a:off x="285720" y="1340768"/>
            <a:ext cx="5013978" cy="5117088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" name="TextBox 2"/>
          <p:cNvSpPr txBox="1"/>
          <p:nvPr/>
        </p:nvSpPr>
        <p:spPr>
          <a:xfrm>
            <a:off x="500034" y="404664"/>
            <a:ext cx="803240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Выставка в  Музее редкой книги  Воронежского государственного медицинского университета им.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Н.Н.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Бурденко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0694" y="2089879"/>
            <a:ext cx="33575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В связи со 100 - летием  ВГМУ им.Н.Н.Бурденко  Музей представляет вашему вниманию издания редких книг, которым в 2018 году исполняется  100-летний юбилей со дня издания.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Значительную часть представленных книг составляют медицинские книги.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юбилей 2018\P103032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14282" y="1000108"/>
            <a:ext cx="2357454" cy="292895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3" name="Picture 2" descr="C:\Documents and Settings\Пользователь\Мои документы\юбилей 2018\P1030323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429256" y="1000108"/>
            <a:ext cx="3429024" cy="2857520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4" name="Picture 2" descr="C:\Documents and Settings\Пользователь\Мои документы\юбилей 2018\P1030324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14876" y="3643314"/>
            <a:ext cx="3786214" cy="3000396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2Left"/>
            <a:lightRig rig="threePt" dir="t"/>
          </a:scene3d>
        </p:spPr>
      </p:pic>
      <p:pic>
        <p:nvPicPr>
          <p:cNvPr id="5" name="Picture 2" descr="C:\Documents and Settings\Пользователь\Мои документы\юбилей 2018\P1030325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928662" y="3643314"/>
            <a:ext cx="3857652" cy="3000396"/>
          </a:xfrm>
          <a:prstGeom prst="rect">
            <a:avLst/>
          </a:prstGeom>
          <a:noFill/>
          <a:effectLst>
            <a:softEdge rad="127000"/>
          </a:effectLst>
          <a:scene3d>
            <a:camera prst="isometricOffAxis1Right"/>
            <a:lightRig rig="threePt" dir="t"/>
          </a:scene3d>
        </p:spPr>
      </p:pic>
      <p:sp>
        <p:nvSpPr>
          <p:cNvPr id="6" name="TextBox 5"/>
          <p:cNvSpPr txBox="1"/>
          <p:nvPr/>
        </p:nvSpPr>
        <p:spPr>
          <a:xfrm>
            <a:off x="357158" y="142852"/>
            <a:ext cx="8143932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Максимов А. Основы гистологии. Часть 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Учение о тканях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 А. Максимов.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– Петроград : издание К.Л.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Риккера, 1918.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- 624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с. Шифр 611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1142984"/>
            <a:ext cx="2714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книге сформулированы основные положения унитарной теории кроветворения и учения о мезенхимной стволовой клетке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862822"/>
            <a:ext cx="4070826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Максимов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Александр Александрович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(1874-1928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 -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выдающийся российский	 ученый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доктор медицины, профессор кафедры гистологии и эмбриологии Императорской военно-медицинской академии,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Санкт-Петербург. 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2" name="AutoShape 2" descr="https://upload.wikimedia.org/wikipedia/commons/thumb/a/ab/Maximov_AA.jpg/280px-Maximov_A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https://upload.wikimedia.org/wikipedia/commons/thumb/b/b0/Alexander_A._Maximow_2.jpg/180px-Alexander_A._Maximow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https://upload.wikimedia.org/wikipedia/commons/b/b0/Alexander_A._Maximow_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4" name="Picture 2" descr="Alexander A. Maximow 1874-1928.jpg"/>
          <p:cNvPicPr>
            <a:picLocks noChangeAspect="1" noChangeArrowheads="1"/>
          </p:cNvPicPr>
          <p:nvPr/>
        </p:nvPicPr>
        <p:blipFill>
          <a:blip r:embed="rId3">
            <a:lum bright="2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875472"/>
            <a:ext cx="3714777" cy="485778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Пользователь\Мои документы\юбилей 2018\P103032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42844" y="1785926"/>
            <a:ext cx="2286016" cy="357190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3" name="Picture 2" descr="C:\Documents and Settings\Пользователь\Мои документы\юбилей 2018\P1030327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357818" y="1714488"/>
            <a:ext cx="3571900" cy="371477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TextBox 3"/>
          <p:cNvSpPr txBox="1"/>
          <p:nvPr/>
        </p:nvSpPr>
        <p:spPr>
          <a:xfrm>
            <a:off x="714348" y="428604"/>
            <a:ext cx="7458052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Пулавский А. Базедова болезнь. Клинические лекции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 Пулавский.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Петроград : издание К.Л.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Риккера, 1918.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62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 Шифр 616.4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884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4612" y="1785926"/>
            <a:ext cx="24288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Издание рекомендовано в качестве пособия, для высших учебных заведений для изучения патологии и клиники заболеваний с нарушением деятельности желез внутренней секреции.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User\Рабочий стол\юбилей 2018\P1030332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30094" y="1463125"/>
            <a:ext cx="2489626" cy="3910091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4" name="Picture 2" descr="C:\Documents and Settings\User\Рабочий стол\юбилей 2018\P1030333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>
            <a:off x="4860032" y="1463125"/>
            <a:ext cx="4069687" cy="3910091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5" name="TextBox 4"/>
          <p:cNvSpPr txBox="1"/>
          <p:nvPr/>
        </p:nvSpPr>
        <p:spPr>
          <a:xfrm>
            <a:off x="1217264" y="428604"/>
            <a:ext cx="6667104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Яроцкий А.И. Лечение круглой язвы желудка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/ А.И.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Яроцкий. – Петроград : издание К.Л.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Риккера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1918. – 66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с. Шифр 616-3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en-US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5182" y="1848509"/>
            <a:ext cx="20728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В книге представлены способы лечения  и диеты при заболеваниях круглой язвы желудка, обоснованные на современных физиологических данных.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gma.alpha-design.ru/MMORPH/N-7-html/LITVINOV/Image69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00108"/>
            <a:ext cx="3286148" cy="414340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143372" y="1225150"/>
            <a:ext cx="4000528" cy="369331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Яроцкий Александр Иванович</a:t>
            </a:r>
            <a:endParaRPr lang="ru-RU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(1866 – 1944) -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советский терапевт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доктор медицинских наук,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академик Академии космонавтики им. К.Э.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Циолковского.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1904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- 1918 годы А.И. Яроцкий был профессором госпитальной, а затем факультетской терапевтической клиники Юрьевского (ныне Тартуского) университета.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6970345</TotalTime>
  <Words>773</Words>
  <Application>Microsoft Office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Calibri</vt:lpstr>
      <vt:lpstr>Cambria</vt:lpstr>
      <vt:lpstr>Franklin Gothic Book</vt:lpstr>
      <vt:lpstr>Perpetua</vt:lpstr>
      <vt:lpstr>Times New Roman</vt:lpstr>
      <vt:lpstr>Wingdings 2</vt:lpstr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User2</cp:lastModifiedBy>
  <cp:revision>145</cp:revision>
  <dcterms:created xsi:type="dcterms:W3CDTF">2018-03-26T11:51:52Z</dcterms:created>
  <dcterms:modified xsi:type="dcterms:W3CDTF">2018-12-10T08:03:52Z</dcterms:modified>
</cp:coreProperties>
</file>