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 varScale="1">
        <p:scale>
          <a:sx n="81" d="100"/>
          <a:sy n="81" d="100"/>
        </p:scale>
        <p:origin x="10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2659" y="2564904"/>
            <a:ext cx="6426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Этот нереальный мир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36284"/>
            <a:ext cx="79928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Фантастические романы современных авторов можно взять на абонементе художественной литературы.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229200"/>
            <a:ext cx="647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подготовила зав. сектором ОБВСК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Оберемченко Н.И.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1878" t="19799" r="49520" b="23825"/>
          <a:stretch>
            <a:fillRect/>
          </a:stretch>
        </p:blipFill>
        <p:spPr bwMode="auto">
          <a:xfrm>
            <a:off x="179512" y="1052736"/>
            <a:ext cx="26642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7" y="1124744"/>
            <a:ext cx="58710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Никитин Ю. Трое из Леса: фантастический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Ю. Никитин.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Москва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изд-во Эксмо, 2007.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512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624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Трое отважных решили во чтобы то ни стало дойти до края земли, не страшась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смертельных опасностей, уготовленных им на каждом шагу. Пусть трепещут их враги,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коварные колдуны и злобная нечисть, готовясь к встрече с Троими из Леса.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346" t="10906" r="44799" b="15772"/>
          <a:stretch>
            <a:fillRect/>
          </a:stretch>
        </p:blipFill>
        <p:spPr bwMode="auto">
          <a:xfrm>
            <a:off x="251520" y="1052736"/>
            <a:ext cx="2808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1" y="1196752"/>
            <a:ext cx="6012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Панов В. Королевский Крест: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фантастический роман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 Панов. – Москва : Эксмо, 2011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Захватывающая история колоды судьбы,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созданной знаменитым графом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Сен-Жерменом, поломавшей планы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Наполеона Бонапарта и ставшей предметом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вожделения мятежных вампиров из клана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Саббат. Цикл «Тайный город».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8479" t="10906" r="46121" b="15436"/>
          <a:stretch>
            <a:fillRect/>
          </a:stretch>
        </p:blipFill>
        <p:spPr bwMode="auto">
          <a:xfrm>
            <a:off x="107504" y="1052736"/>
            <a:ext cx="28083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1196752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Эльтеррус И. Небесный ключ: фантастический  роман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 Эльтеррус.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Эксмо,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384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Шифр Э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Планета Меон полностью подчинена системе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абсолютного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контроля, разумеется,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безопасности обитателей планеты. 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никакая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не работает без сбоев. И далеко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запланировать. Например то,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свободы человек готов отказаться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бессмертия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даже – безопасности.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614" t="11577" r="45554" b="15940"/>
          <a:stretch>
            <a:fillRect/>
          </a:stretch>
        </p:blipFill>
        <p:spPr bwMode="auto">
          <a:xfrm>
            <a:off x="179512" y="1052736"/>
            <a:ext cx="28803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1" y="1124744"/>
            <a:ext cx="6012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Вебер Д. Испытание Адом: фантастический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Д. Вебер.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Москва : Эксмо 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 Петербург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изд-во Домино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2009.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672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Народная Республика Хевен надеется 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перелом в ходе войны. Впервые хевениты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решаются не на отдельные вылазки и рейды,  на крупномасштабные операции, и в ряде  случаев одерживают победы. Одна из таких  побед – захват звездной системы Василиска. Монументальная эпопея о звездном капитане Виктории Харрингтон.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803" t="11577" r="45554" b="15101"/>
          <a:stretch>
            <a:fillRect/>
          </a:stretch>
        </p:blipFill>
        <p:spPr bwMode="auto">
          <a:xfrm>
            <a:off x="179512" y="1052736"/>
            <a:ext cx="28803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1268760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Сапковский А. Ведьмак. Кровь эльфов: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фантастический роман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Сапковский.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Астрель,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Ведьмак – это мастер меча и мир волшебства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ведущий непрерывную войну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кровожадными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монстрами, которые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угрожают покою сказочной страны.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140" t="10738" r="46970" b="15604"/>
          <a:stretch>
            <a:fillRect/>
          </a:stretch>
        </p:blipFill>
        <p:spPr bwMode="auto">
          <a:xfrm>
            <a:off x="179512" y="1052736"/>
            <a:ext cx="29523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1196752"/>
            <a:ext cx="5940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Хайнлайн Р. Кот, проходящий сквозь стены: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фантастический роман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Р. Хайнлайн.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Эксмо ; Санкт-Петербург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94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Шифр 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156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Непредсказуемо развивающийся сюжет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насыщен удивительными событиями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приключениями героев, для которых жизнь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космосе стала буднями, а история его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освоения – судьбой.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8208" t="13423" r="47537" b="15974"/>
          <a:stretch>
            <a:fillRect/>
          </a:stretch>
        </p:blipFill>
        <p:spPr bwMode="auto">
          <a:xfrm>
            <a:off x="179512" y="1052736"/>
            <a:ext cx="26642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3808" y="1124744"/>
            <a:ext cx="6300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Леженда В. Античные хроники: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фантастический роман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 Леженда.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АРМАДА ; изд-во Альфа-книга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2004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346 с. Шифр Л 402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Двум неизвестным, но любознательным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грекам удалось на самом деле попасть 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Олимп! Итак, перед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вами – настоящие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хроники!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518" t="15604" r="47065" b="19799"/>
          <a:stretch>
            <a:fillRect/>
          </a:stretch>
        </p:blipFill>
        <p:spPr bwMode="auto">
          <a:xfrm>
            <a:off x="179512" y="1052736"/>
            <a:ext cx="27363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5" y="1124744"/>
            <a:ext cx="61561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Белянин А. Каникулы оборотней: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фантастический роман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 Белянин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 Черная. – Москва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АРМАДА 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изд-во Альфа-книга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2004. – 404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Б-43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Ох и туго пришлось бы человечеству, если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 не настоящие профессионалы своего дела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крутые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суперагенты из Будущего – кот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Профессор, командор Алекс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очаровательная Алина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</TotalTime>
  <Words>544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kosti</dc:creator>
  <cp:lastModifiedBy>User2</cp:lastModifiedBy>
  <cp:revision>17</cp:revision>
  <dcterms:created xsi:type="dcterms:W3CDTF">2018-12-14T09:39:54Z</dcterms:created>
  <dcterms:modified xsi:type="dcterms:W3CDTF">2018-12-18T10:43:36Z</dcterms:modified>
</cp:coreProperties>
</file>